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0" r:id="rId1"/>
    <p:sldMasterId id="2147483669" r:id="rId2"/>
    <p:sldMasterId id="2147483676" r:id="rId3"/>
    <p:sldMasterId id="2147483682" r:id="rId4"/>
    <p:sldMasterId id="2147483688" r:id="rId5"/>
  </p:sldMasterIdLst>
  <p:notesMasterIdLst>
    <p:notesMasterId r:id="rId10"/>
  </p:notesMasterIdLst>
  <p:handoutMasterIdLst>
    <p:handoutMasterId r:id="rId11"/>
  </p:handoutMasterIdLst>
  <p:sldIdLst>
    <p:sldId id="259" r:id="rId6"/>
    <p:sldId id="260" r:id="rId7"/>
    <p:sldId id="261" r:id="rId8"/>
    <p:sldId id="258" r:id="rId9"/>
  </p:sldIdLst>
  <p:sldSz cx="18288000" cy="10288588"/>
  <p:notesSz cx="9144000" cy="6858000"/>
  <p:embeddedFontLst>
    <p:embeddedFont>
      <p:font typeface="Barlow" panose="00000500000000000000" pitchFamily="2" charset="0"/>
      <p:regular r:id="rId12"/>
      <p:bold r:id="rId13"/>
      <p:italic r:id="rId14"/>
      <p:boldItalic r:id="rId15"/>
    </p:embeddedFont>
    <p:embeddedFont>
      <p:font typeface="Barlow Medium" panose="00000600000000000000" pitchFamily="2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de-DE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  <p15:guide id="3" pos="6121" userDrawn="1">
          <p15:clr>
            <a:srgbClr val="A4A3A4"/>
          </p15:clr>
        </p15:guide>
        <p15:guide id="4" pos="6481" userDrawn="1">
          <p15:clr>
            <a:srgbClr val="A4A3A4"/>
          </p15:clr>
        </p15:guide>
        <p15:guide id="5" pos="6842" userDrawn="1">
          <p15:clr>
            <a:srgbClr val="A4A3A4"/>
          </p15:clr>
        </p15:guide>
        <p15:guide id="6" pos="7202" userDrawn="1">
          <p15:clr>
            <a:srgbClr val="A4A3A4"/>
          </p15:clr>
        </p15:guide>
        <p15:guide id="7" pos="7563" userDrawn="1">
          <p15:clr>
            <a:srgbClr val="A4A3A4"/>
          </p15:clr>
        </p15:guide>
        <p15:guide id="8" orient="horz" pos="2880" userDrawn="1">
          <p15:clr>
            <a:srgbClr val="A4A3A4"/>
          </p15:clr>
        </p15:guide>
        <p15:guide id="9" orient="horz" pos="2519" userDrawn="1">
          <p15:clr>
            <a:srgbClr val="A4A3A4"/>
          </p15:clr>
        </p15:guide>
        <p15:guide id="10" orient="horz" pos="2159" userDrawn="1">
          <p15:clr>
            <a:srgbClr val="A4A3A4"/>
          </p15:clr>
        </p15:guide>
        <p15:guide id="11" orient="horz" pos="1798" userDrawn="1">
          <p15:clr>
            <a:srgbClr val="A4A3A4"/>
          </p15:clr>
        </p15:guide>
        <p15:guide id="12" orient="horz" pos="1438" userDrawn="1">
          <p15:clr>
            <a:srgbClr val="A4A3A4"/>
          </p15:clr>
        </p15:guide>
        <p15:guide id="13" orient="horz" pos="1077" userDrawn="1">
          <p15:clr>
            <a:srgbClr val="A4A3A4"/>
          </p15:clr>
        </p15:guide>
        <p15:guide id="14" orient="horz" pos="3601" userDrawn="1">
          <p15:clr>
            <a:srgbClr val="A4A3A4"/>
          </p15:clr>
        </p15:guide>
        <p15:guide id="15" orient="horz" pos="39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/>
    <p:restoredTop sz="94682"/>
  </p:normalViewPr>
  <p:slideViewPr>
    <p:cSldViewPr snapToObjects="1">
      <p:cViewPr varScale="1">
        <p:scale>
          <a:sx n="57" d="100"/>
          <a:sy n="57" d="100"/>
        </p:scale>
        <p:origin x="487" y="31"/>
      </p:cViewPr>
      <p:guideLst>
        <p:guide orient="horz" pos="3240"/>
        <p:guide pos="5760"/>
        <p:guide pos="6121"/>
        <p:guide pos="6481"/>
        <p:guide pos="6842"/>
        <p:guide pos="7202"/>
        <p:guide pos="7563"/>
        <p:guide orient="horz" pos="2880"/>
        <p:guide orient="horz" pos="2519"/>
        <p:guide orient="horz" pos="2159"/>
        <p:guide orient="horz" pos="1798"/>
        <p:guide orient="horz" pos="1438"/>
        <p:guide orient="horz" pos="1077"/>
        <p:guide orient="horz" pos="3601"/>
        <p:guide orient="horz" pos="39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572401" cy="5724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10.fntdata"/><Relationship Id="rId7" Type="http://schemas.openxmlformats.org/officeDocument/2006/relationships/slide" Target="slides/slide2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8BAF7FC-FC1E-7F44-9303-52D03D508A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5E65C32-E7BA-834E-A694-3C30365E7B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33CF9-69A2-6F40-B90A-00F06E36C423}" type="datetime4">
              <a:rPr lang="de-DE" smtClean="0"/>
              <a:t>26. Juli 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0DC50B9-72FC-C74E-A6B3-8C054BA267A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098A86-1451-AA45-8394-755A770523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FD95B-0FB0-914D-80D1-B41EC2C8A0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171162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A2CBA4-868A-C04B-B43E-6E8CFCD11D87}" type="datetime4">
              <a:rPr lang="de-DE" smtClean="0"/>
              <a:t>26. Juli 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826D6-37A5-6B4F-893B-711CBEE71E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0987894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5D63996E-D588-4247-8E3F-B921C6F8A4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350" y="2666471"/>
            <a:ext cx="11433175" cy="762211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9934029-50BD-6647-953E-49FF78C312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4416" y="-7315"/>
            <a:ext cx="18288000" cy="10287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7C2F0DE-E999-9F4E-AC7A-7956B7CDB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1202" y="5143500"/>
            <a:ext cx="6296497" cy="3499709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lnSpc>
                <a:spcPts val="4200"/>
              </a:lnSpc>
              <a:defRPr lang="de-DE" sz="3600" b="0" i="0" baseline="0" smtClean="0">
                <a:solidFill>
                  <a:schemeClr val="tx2"/>
                </a:solidFill>
                <a:effectLst/>
                <a:latin typeface="Barlow Medium" panose="00000600000000000000" pitchFamily="2" charset="0"/>
              </a:defRPr>
            </a:lvl1pPr>
          </a:lstStyle>
          <a:p>
            <a:endParaRPr lang="de-DE" dirty="0">
              <a:solidFill>
                <a:srgbClr val="003184"/>
              </a:solidFill>
              <a:effectLst/>
              <a:latin typeface="Barlow" pitchFamily="2" charset="77"/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249A977-0268-3D45-A0E2-8FCBBF6445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144000" y="9150351"/>
            <a:ext cx="6172200" cy="573152"/>
          </a:xfrm>
        </p:spPr>
        <p:txBody>
          <a:bodyPr/>
          <a:lstStyle/>
          <a:p>
            <a:r>
              <a:rPr lang="de-DE" dirty="0"/>
              <a:t>Prof. MAXIMILIAN-MAXIMILIA Mustermensch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315B6E-0C28-5643-B52D-05ECAAAD45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ECCD279-DE9F-D546-A9C3-70CB6730BA09}" type="datetimeFigureOut">
              <a:rPr lang="de-DE" smtClean="0"/>
              <a:pPr/>
              <a:t>26.07.2022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0331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AG  2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0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57840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7220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AG  1/3 Text - 1/3 Bild - 1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1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5439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EDF3900-3B04-E540-994D-15BC3D734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8114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1897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AG  1/3 Bild - 1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86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4BBFB8ED-4D8A-314E-92BD-9A77EC53BE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577762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7215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ung 1/2 Text +1/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BD3CC-32E2-774A-91F0-591DC8BF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A7E2638-67BA-1346-8E22-755F797EE4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81B79C6-D5DA-C14D-A4D0-805EB50541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1888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EAA7AB06-CDC6-8A4B-BA2F-DC70D3269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7747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784581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ung 1/3 Bild - 2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00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3406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ung  2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0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57840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19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ung  1/3 Text - 1/3 Bild - 1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1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5439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EDF3900-3B04-E540-994D-15BC3D734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8114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858761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ung 1/3 Bild - 1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86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4BBFB8ED-4D8A-314E-92BD-9A77EC53BE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577762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7646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fer 1/2 Text +1/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BD3CC-32E2-774A-91F0-591DC8BF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A7E2638-67BA-1346-8E22-755F797EE4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81B79C6-D5DA-C14D-A4D0-805EB50541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1888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EAA7AB06-CDC6-8A4B-BA2F-DC70D3269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7747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248002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fer 1/3 Bild - 2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00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2617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ltern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39E26F6D-06F5-824E-9AD9-9144308C5A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666470"/>
            <a:ext cx="11433175" cy="762211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9934029-50BD-6647-953E-49FF78C312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588"/>
            <a:ext cx="18288000" cy="10287000"/>
          </a:xfrm>
          <a:prstGeom prst="rect">
            <a:avLst/>
          </a:prstGeom>
        </p:spPr>
      </p:pic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249A977-0268-3D45-A0E2-8FCBBF64458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/>
              <a:t>Prof. MAXIMILIAN-MAXIMILIA Mustermensch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315B6E-0C28-5643-B52D-05ECAAAD45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ECCD279-DE9F-D546-A9C3-70CB6730BA09}" type="datetimeFigureOut">
              <a:rPr lang="de-DE" smtClean="0"/>
              <a:pPr/>
              <a:t>26.07.2022</a:t>
            </a:fld>
            <a:endParaRPr lang="de-DE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E4C6136-3714-BB4C-A7F2-1D99C4A52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1202" y="5143500"/>
            <a:ext cx="6296497" cy="3499709"/>
          </a:xfrm>
          <a:prstGeom prst="rect">
            <a:avLst/>
          </a:prstGeom>
        </p:spPr>
        <p:txBody>
          <a:bodyPr lIns="0" tIns="0" rIns="0" bIns="0" anchor="b" anchorCtr="0"/>
          <a:lstStyle>
            <a:lvl1pPr algn="r">
              <a:lnSpc>
                <a:spcPts val="4200"/>
              </a:lnSpc>
              <a:defRPr lang="de-DE" sz="3600" b="0" i="0" baseline="0" smtClean="0">
                <a:solidFill>
                  <a:schemeClr val="tx2"/>
                </a:solidFill>
                <a:effectLst/>
                <a:latin typeface="Barlow Medium" panose="00000600000000000000" pitchFamily="2" charset="0"/>
              </a:defRPr>
            </a:lvl1pPr>
          </a:lstStyle>
          <a:p>
            <a:endParaRPr lang="de-DE" dirty="0">
              <a:solidFill>
                <a:srgbClr val="003184"/>
              </a:solidFill>
              <a:effectLst/>
              <a:latin typeface="Barlow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113974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fer  2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0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57840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4584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fer  1/3 Text - 1/3 Bild - 1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1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5439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EDF3900-3B04-E540-994D-15BC3D734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8114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846398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fer 1/3 Bild - 1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86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4BBFB8ED-4D8A-314E-92BD-9A77EC53BE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577762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7036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epre 1/2 Text +1/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BD3CC-32E2-774A-91F0-591DC8BF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A7E2638-67BA-1346-8E22-755F797EE4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81B79C6-D5DA-C14D-A4D0-805EB50541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1888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EAA7AB06-CDC6-8A4B-BA2F-DC70D3269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7747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33054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epre 1/3 Bild - 2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00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8191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epre  2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0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57840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7761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epre 1/3 Text - 1/3 Bild - 1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0301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54396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EDF3900-3B04-E540-994D-15BC3D734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8114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9264796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trepre 1/3 Bild - 1/3 Text - 1/3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4579938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86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7" name="Bildplatzhalter 7">
            <a:extLst>
              <a:ext uri="{FF2B5EF4-FFF2-40B4-BE49-F238E27FC236}">
                <a16:creationId xmlns:a16="http://schemas.microsoft.com/office/drawing/2014/main" id="{4BBFB8ED-4D8A-314E-92BD-9A77EC53BE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577762" y="2854325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810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C02CC4AE-CF9A-654A-90EB-013540A0A4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03024" y="-7315"/>
            <a:ext cx="14880348" cy="1028858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6877CFC-32B2-AC43-A2F5-13E7E6080B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7241" r="-47241"/>
          <a:stretch/>
        </p:blipFill>
        <p:spPr>
          <a:xfrm>
            <a:off x="8640000" y="0"/>
            <a:ext cx="18273903" cy="10288588"/>
          </a:xfrm>
          <a:prstGeom prst="rect">
            <a:avLst/>
          </a:prstGeom>
        </p:spPr>
      </p:pic>
      <p:sp>
        <p:nvSpPr>
          <p:cNvPr id="6" name="Titel 2">
            <a:extLst>
              <a:ext uri="{FF2B5EF4-FFF2-40B4-BE49-F238E27FC236}">
                <a16:creationId xmlns:a16="http://schemas.microsoft.com/office/drawing/2014/main" id="{A0C3F7B4-C176-D847-9280-2F915BFB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16077" y="2847804"/>
            <a:ext cx="5153024" cy="2289175"/>
          </a:xfrm>
          <a:prstGeom prst="rect">
            <a:avLst/>
          </a:prstGeom>
        </p:spPr>
        <p:txBody>
          <a:bodyPr/>
          <a:lstStyle>
            <a:lvl1pPr algn="r">
              <a:lnSpc>
                <a:spcPts val="4200"/>
              </a:lnSpc>
              <a:defRPr sz="3600" b="1" cap="all" spc="200" baseline="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202098B-FDE7-8142-B9D3-1E5DB9E422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61674" y="5144294"/>
            <a:ext cx="6295939" cy="35472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r">
              <a:lnSpc>
                <a:spcPts val="4200"/>
              </a:lnSpc>
              <a:spcBef>
                <a:spcPts val="0"/>
              </a:spcBef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73985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Bil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A2E6D77F-2B90-4D44-91C7-FEBD00FB9D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665" r="-4665"/>
          <a:stretch/>
        </p:blipFill>
        <p:spPr>
          <a:xfrm>
            <a:off x="0" y="-794"/>
            <a:ext cx="15432882" cy="1028858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85F754A-E9D2-7143-9BB7-3477CF1D64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6866"/>
          <a:stretch/>
        </p:blipFill>
        <p:spPr>
          <a:xfrm>
            <a:off x="8570912" y="-794"/>
            <a:ext cx="9714797" cy="1028858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5CF5962-1B86-E140-90D7-97C8ACEA9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4676" y="2854325"/>
            <a:ext cx="5153024" cy="2289175"/>
          </a:xfrm>
          <a:prstGeom prst="rect">
            <a:avLst/>
          </a:prstGeom>
        </p:spPr>
        <p:txBody>
          <a:bodyPr/>
          <a:lstStyle>
            <a:lvl1pPr algn="r">
              <a:lnSpc>
                <a:spcPts val="4200"/>
              </a:lnSpc>
              <a:defRPr sz="3600" b="1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0CED179A-ED8D-8B44-9820-68FF448ECC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61674" y="5144294"/>
            <a:ext cx="6295939" cy="35472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r">
              <a:lnSpc>
                <a:spcPts val="4200"/>
              </a:lnSpc>
              <a:spcBef>
                <a:spcPts val="0"/>
              </a:spcBef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1290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Entrepreneursh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4E4B956-BAA8-1843-A2F7-4BED5F1BBD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43" y="-7315"/>
            <a:ext cx="15432882" cy="1028858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3F70427-CE0A-974A-94C1-5E37AF5449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6866"/>
          <a:stretch/>
        </p:blipFill>
        <p:spPr>
          <a:xfrm>
            <a:off x="8570912" y="0"/>
            <a:ext cx="9714797" cy="1028858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5CF5962-1B86-E140-90D7-97C8ACEA9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4676" y="2854325"/>
            <a:ext cx="5153024" cy="2289175"/>
          </a:xfrm>
          <a:prstGeom prst="rect">
            <a:avLst/>
          </a:prstGeom>
        </p:spPr>
        <p:txBody>
          <a:bodyPr/>
          <a:lstStyle>
            <a:lvl1pPr algn="r">
              <a:lnSpc>
                <a:spcPts val="4200"/>
              </a:lnSpc>
              <a:defRPr sz="3600" b="1" cap="all" spc="200" baseline="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1D3AAE03-DA89-EF4D-BD64-920948CC22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61674" y="5144294"/>
            <a:ext cx="6295939" cy="35472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r">
              <a:lnSpc>
                <a:spcPts val="4200"/>
              </a:lnSpc>
              <a:spcBef>
                <a:spcPts val="0"/>
              </a:spcBef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429276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Trans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F4A5F57-427C-8B4C-BD0E-3ED4756CA3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5423356" cy="1028858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9DA4289-8132-2642-888D-9D314BD6C9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46853"/>
          <a:stretch/>
        </p:blipFill>
        <p:spPr>
          <a:xfrm>
            <a:off x="8570912" y="0"/>
            <a:ext cx="9717087" cy="1028858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45CF5962-1B86-E140-90D7-97C8ACEA9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4676" y="2854325"/>
            <a:ext cx="5153024" cy="2289175"/>
          </a:xfrm>
          <a:prstGeom prst="rect">
            <a:avLst/>
          </a:prstGeom>
        </p:spPr>
        <p:txBody>
          <a:bodyPr/>
          <a:lstStyle>
            <a:lvl1pPr algn="r">
              <a:lnSpc>
                <a:spcPts val="4200"/>
              </a:lnSpc>
              <a:defRPr sz="3600" b="1" cap="all" spc="200" baseline="0">
                <a:solidFill>
                  <a:schemeClr val="accent3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1D3AAE03-DA89-EF4D-BD64-920948CC22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861674" y="5144294"/>
            <a:ext cx="6295939" cy="35472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r">
              <a:lnSpc>
                <a:spcPts val="4200"/>
              </a:lnSpc>
              <a:spcBef>
                <a:spcPts val="0"/>
              </a:spcBef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06631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A87067F-5E40-AA4A-8A72-C1EE84905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48" y="0"/>
            <a:ext cx="18273903" cy="1028858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EE82512-28CC-6F4E-B11A-A8F56F747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7975" y="1138238"/>
            <a:ext cx="9158288" cy="1716087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25437AD-9590-8548-A0AC-BE5EAF00420F}"/>
              </a:ext>
            </a:extLst>
          </p:cNvPr>
          <p:cNvSpPr txBox="1"/>
          <p:nvPr userDrawn="1"/>
        </p:nvSpPr>
        <p:spPr>
          <a:xfrm>
            <a:off x="2847502" y="3427414"/>
            <a:ext cx="6869585" cy="5715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2800" b="1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TUDAG</a:t>
            </a:r>
            <a:r>
              <a:rPr lang="de-DE" sz="28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  TU Dresden Aktiengesellschaft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C48A4F6-F525-674A-ACBB-E416DEDE6B75}"/>
              </a:ext>
            </a:extLst>
          </p:cNvPr>
          <p:cNvSpPr txBox="1"/>
          <p:nvPr userDrawn="1"/>
        </p:nvSpPr>
        <p:spPr>
          <a:xfrm>
            <a:off x="2864887" y="4572793"/>
            <a:ext cx="2845352" cy="228838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3200"/>
              </a:lnSpc>
              <a:spcAft>
                <a:spcPts val="800"/>
              </a:spcAft>
            </a:pPr>
            <a:r>
              <a:rPr lang="de-DE" sz="21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Freiberger Str. 37</a:t>
            </a:r>
            <a:br>
              <a:rPr lang="de-DE" sz="21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21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01067 Dresden</a:t>
            </a:r>
          </a:p>
          <a:p>
            <a:pPr>
              <a:lnSpc>
                <a:spcPts val="3200"/>
              </a:lnSpc>
            </a:pPr>
            <a:r>
              <a:rPr lang="de-DE" sz="21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 T: +49 351 40470-299</a:t>
            </a:r>
            <a:br>
              <a:rPr lang="de-DE" sz="21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2100" kern="1200" dirty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@: </a:t>
            </a:r>
            <a:r>
              <a:rPr lang="de-DE" sz="2100" kern="1200" dirty="0" err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info@tudag.de</a:t>
            </a:r>
            <a:endParaRPr lang="de-DE" sz="2100" kern="1200" dirty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52A3C10-3969-CE49-9A8A-8770B1571650}"/>
              </a:ext>
            </a:extLst>
          </p:cNvPr>
          <p:cNvSpPr txBox="1"/>
          <p:nvPr userDrawn="1"/>
        </p:nvSpPr>
        <p:spPr>
          <a:xfrm>
            <a:off x="6854826" y="4573372"/>
            <a:ext cx="5722938" cy="17163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3200"/>
              </a:lnSpc>
              <a:spcAft>
                <a:spcPts val="800"/>
              </a:spcAft>
            </a:pPr>
            <a:r>
              <a:rPr lang="de-DE" sz="2100" b="0" i="0" kern="1200" baseline="0" dirty="0">
                <a:solidFill>
                  <a:schemeClr val="accent1"/>
                </a:solidFill>
                <a:effectLst/>
                <a:latin typeface="Barlow Medium" pitchFamily="2" charset="77"/>
                <a:ea typeface="+mn-ea"/>
                <a:cs typeface="+mn-cs"/>
              </a:rPr>
              <a:t>Fort- und Weiterbildung</a:t>
            </a:r>
            <a:br>
              <a:rPr lang="de-DE" sz="2100" b="0" i="0" kern="1200" baseline="0" dirty="0">
                <a:solidFill>
                  <a:schemeClr val="tx2"/>
                </a:solidFill>
                <a:effectLst/>
                <a:latin typeface="Barlow Medium" pitchFamily="2" charset="77"/>
                <a:ea typeface="+mn-ea"/>
                <a:cs typeface="+mn-cs"/>
              </a:rPr>
            </a:br>
            <a:r>
              <a:rPr lang="de-DE" sz="2100" b="0" i="0" kern="1200" baseline="0" dirty="0">
                <a:solidFill>
                  <a:schemeClr val="accent3"/>
                </a:solidFill>
                <a:effectLst/>
                <a:latin typeface="Barlow Medium" pitchFamily="2" charset="77"/>
                <a:ea typeface="+mn-ea"/>
                <a:cs typeface="+mn-cs"/>
              </a:rPr>
              <a:t>Technologietransfer</a:t>
            </a:r>
            <a:br>
              <a:rPr lang="de-DE" sz="2100" b="0" i="0" kern="1200" baseline="0" dirty="0">
                <a:solidFill>
                  <a:schemeClr val="tx2"/>
                </a:solidFill>
                <a:effectLst/>
                <a:latin typeface="Barlow Medium" pitchFamily="2" charset="77"/>
                <a:ea typeface="+mn-ea"/>
                <a:cs typeface="+mn-cs"/>
              </a:rPr>
            </a:br>
            <a:r>
              <a:rPr lang="de-DE" sz="2100" b="0" i="0" kern="1200" baseline="0" dirty="0">
                <a:solidFill>
                  <a:schemeClr val="accent5"/>
                </a:solidFill>
                <a:effectLst/>
                <a:latin typeface="Barlow Medium" pitchFamily="2" charset="77"/>
                <a:ea typeface="+mn-ea"/>
                <a:cs typeface="+mn-cs"/>
              </a:rPr>
              <a:t>Start-Ups und Unternehmensbeteiligungen</a:t>
            </a:r>
          </a:p>
          <a:p>
            <a:pPr>
              <a:lnSpc>
                <a:spcPts val="3200"/>
              </a:lnSpc>
              <a:spcAft>
                <a:spcPts val="800"/>
              </a:spcAft>
            </a:pPr>
            <a:r>
              <a:rPr lang="de-DE" sz="2100" kern="1200" dirty="0" err="1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www.TUDAG.de</a:t>
            </a:r>
            <a:endParaRPr lang="de-DE" sz="2100" kern="1200" dirty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3F63C19-E479-5048-AB4E-1E94FB0E0366}"/>
              </a:ext>
            </a:extLst>
          </p:cNvPr>
          <p:cNvSpPr txBox="1"/>
          <p:nvPr userDrawn="1"/>
        </p:nvSpPr>
        <p:spPr>
          <a:xfrm>
            <a:off x="2864887" y="7879788"/>
            <a:ext cx="9158288" cy="138499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lvl="0">
              <a:lnSpc>
                <a:spcPts val="3600"/>
              </a:lnSpc>
              <a:spcAft>
                <a:spcPts val="0"/>
              </a:spcAft>
            </a:pPr>
            <a:r>
              <a:rPr lang="de-DE" sz="2100" b="1" cap="all" baseline="0" dirty="0">
                <a:solidFill>
                  <a:schemeClr val="tx2"/>
                </a:solidFill>
              </a:rPr>
              <a:t>Prof. MAXIMILIAN-MAXIMILIA Mustermensch </a:t>
            </a:r>
          </a:p>
          <a:p>
            <a:pPr marL="0" lvl="1">
              <a:lnSpc>
                <a:spcPts val="3600"/>
              </a:lnSpc>
            </a:pPr>
            <a:r>
              <a:rPr lang="de-DE" sz="2100" dirty="0">
                <a:solidFill>
                  <a:schemeClr val="tx2"/>
                </a:solidFill>
              </a:rPr>
              <a:t> T: +49 351 40470-123</a:t>
            </a:r>
          </a:p>
          <a:p>
            <a:pPr marL="0" lvl="1">
              <a:lnSpc>
                <a:spcPts val="3600"/>
              </a:lnSpc>
            </a:pPr>
            <a:r>
              <a:rPr lang="de-DE" sz="2100" dirty="0">
                <a:solidFill>
                  <a:schemeClr val="tx2"/>
                </a:solidFill>
              </a:rPr>
              <a:t>@: </a:t>
            </a:r>
            <a:r>
              <a:rPr lang="de-DE" sz="2100" dirty="0" err="1">
                <a:solidFill>
                  <a:schemeClr val="tx2"/>
                </a:solidFill>
              </a:rPr>
              <a:t>maximilian-maximilia.mustermensch@tudag.de</a:t>
            </a:r>
            <a:endParaRPr lang="de-DE" sz="2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79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AG 1/2 Text +1/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BD3CC-32E2-774A-91F0-591DC8BF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A7E2638-67BA-1346-8E22-755F797EE4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81B79C6-D5DA-C14D-A4D0-805EB50541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1888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EAA7AB06-CDC6-8A4B-BA2F-DC70D32697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7747" y="2854690"/>
            <a:ext cx="743902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7237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DAG 1/3 Bild - 2/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BC43FB-C70D-4E4F-A4FB-D04E652E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C36D547-FFF9-E44F-A881-6C66C28AF2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extplatzhalter 5">
            <a:extLst>
              <a:ext uri="{FF2B5EF4-FFF2-40B4-BE49-F238E27FC236}">
                <a16:creationId xmlns:a16="http://schemas.microsoft.com/office/drawing/2014/main" id="{0B2E404F-833E-1D4D-BF8A-224DB6BC0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4825" y="2854690"/>
            <a:ext cx="10302875" cy="62956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5228C3-4A25-2D4C-BFE5-380F89CDD0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30300" y="2854324"/>
            <a:ext cx="4579938" cy="62960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765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641D4A7-BBD4-8D4B-BE7B-3E21EAC19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0" y="9150351"/>
            <a:ext cx="6172200" cy="573152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2100" cap="all" baseline="0">
                <a:solidFill>
                  <a:schemeClr val="tx2"/>
                </a:solidFill>
                <a:latin typeface="Barlow" pitchFamily="2" charset="77"/>
              </a:defRPr>
            </a:lvl1pPr>
          </a:lstStyle>
          <a:p>
            <a:r>
              <a:rPr lang="de-DE" dirty="0"/>
              <a:t>Prof. MAXIMILIAN-MAXIMILIA Mustermensch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4D29BD-362B-7741-B26C-7190875DD2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13113" y="9206707"/>
            <a:ext cx="1717675" cy="54768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2100" baseline="0">
                <a:solidFill>
                  <a:schemeClr val="tx2"/>
                </a:solidFill>
              </a:defRPr>
            </a:lvl1pPr>
          </a:lstStyle>
          <a:p>
            <a:fld id="{2ECCD279-DE9F-D546-A9C3-70CB6730BA09}" type="datetimeFigureOut">
              <a:rPr lang="de-DE" smtClean="0"/>
              <a:pPr/>
              <a:t>26.07.2022</a:t>
            </a:fld>
            <a:endParaRPr lang="de-DE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896F11D-042E-1445-86CA-7FC80EE6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138238"/>
            <a:ext cx="11447463" cy="17160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4976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</p:sldLayoutIdLst>
  <p:hf sldNum="0" hdr="0"/>
  <p:txStyles>
    <p:titleStyle>
      <a:lvl1pPr algn="l" defTabSz="1371600" rtl="0" eaLnBrk="1" latinLnBrk="0" hangingPunct="1">
        <a:lnSpc>
          <a:spcPts val="42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0" userDrawn="1">
          <p15:clr>
            <a:srgbClr val="F26B43"/>
          </p15:clr>
        </p15:guide>
        <p15:guide id="2" orient="horz" pos="3240" userDrawn="1">
          <p15:clr>
            <a:srgbClr val="F26B43"/>
          </p15:clr>
        </p15:guide>
        <p15:guide id="3" pos="6121" userDrawn="1">
          <p15:clr>
            <a:srgbClr val="F26B43"/>
          </p15:clr>
        </p15:guide>
        <p15:guide id="4" pos="6481" userDrawn="1">
          <p15:clr>
            <a:srgbClr val="F26B43"/>
          </p15:clr>
        </p15:guide>
        <p15:guide id="5" pos="6842" userDrawn="1">
          <p15:clr>
            <a:srgbClr val="F26B43"/>
          </p15:clr>
        </p15:guide>
        <p15:guide id="6" pos="7202" userDrawn="1">
          <p15:clr>
            <a:srgbClr val="F26B43"/>
          </p15:clr>
        </p15:guide>
        <p15:guide id="7" pos="7563" userDrawn="1">
          <p15:clr>
            <a:srgbClr val="F26B43"/>
          </p15:clr>
        </p15:guide>
        <p15:guide id="8" pos="7923" userDrawn="1">
          <p15:clr>
            <a:srgbClr val="F26B43"/>
          </p15:clr>
        </p15:guide>
        <p15:guide id="9" pos="8284" userDrawn="1">
          <p15:clr>
            <a:srgbClr val="F26B43"/>
          </p15:clr>
        </p15:guide>
        <p15:guide id="10" pos="8645" userDrawn="1">
          <p15:clr>
            <a:srgbClr val="F26B43"/>
          </p15:clr>
        </p15:guide>
        <p15:guide id="11" pos="9005" userDrawn="1">
          <p15:clr>
            <a:srgbClr val="F26B43"/>
          </p15:clr>
        </p15:guide>
        <p15:guide id="12" pos="9366" userDrawn="1">
          <p15:clr>
            <a:srgbClr val="F26B43"/>
          </p15:clr>
        </p15:guide>
        <p15:guide id="13" pos="9726" userDrawn="1">
          <p15:clr>
            <a:srgbClr val="F26B43"/>
          </p15:clr>
        </p15:guide>
        <p15:guide id="14" pos="10087" userDrawn="1">
          <p15:clr>
            <a:srgbClr val="F26B43"/>
          </p15:clr>
        </p15:guide>
        <p15:guide id="15" pos="10447" userDrawn="1">
          <p15:clr>
            <a:srgbClr val="F26B43"/>
          </p15:clr>
        </p15:guide>
        <p15:guide id="16" pos="10808" userDrawn="1">
          <p15:clr>
            <a:srgbClr val="F26B43"/>
          </p15:clr>
        </p15:guide>
        <p15:guide id="17" pos="11169" userDrawn="1">
          <p15:clr>
            <a:srgbClr val="F26B43"/>
          </p15:clr>
        </p15:guide>
        <p15:guide id="18" orient="horz" pos="2880" userDrawn="1">
          <p15:clr>
            <a:srgbClr val="F26B43"/>
          </p15:clr>
        </p15:guide>
        <p15:guide id="19" orient="horz" pos="2519" userDrawn="1">
          <p15:clr>
            <a:srgbClr val="F26B43"/>
          </p15:clr>
        </p15:guide>
        <p15:guide id="20" orient="horz" pos="2159" userDrawn="1">
          <p15:clr>
            <a:srgbClr val="F26B43"/>
          </p15:clr>
        </p15:guide>
        <p15:guide id="21" orient="horz" pos="1798" userDrawn="1">
          <p15:clr>
            <a:srgbClr val="F26B43"/>
          </p15:clr>
        </p15:guide>
        <p15:guide id="22" orient="horz" pos="1438" userDrawn="1">
          <p15:clr>
            <a:srgbClr val="F26B43"/>
          </p15:clr>
        </p15:guide>
        <p15:guide id="23" orient="horz" pos="1077" userDrawn="1">
          <p15:clr>
            <a:srgbClr val="F26B43"/>
          </p15:clr>
        </p15:guide>
        <p15:guide id="24" orient="horz" pos="717" userDrawn="1">
          <p15:clr>
            <a:srgbClr val="F26B43"/>
          </p15:clr>
        </p15:guide>
        <p15:guide id="25" orient="horz" pos="356" userDrawn="1">
          <p15:clr>
            <a:srgbClr val="F26B43"/>
          </p15:clr>
        </p15:guide>
        <p15:guide id="26" orient="horz" pos="3601" userDrawn="1">
          <p15:clr>
            <a:srgbClr val="F26B43"/>
          </p15:clr>
        </p15:guide>
        <p15:guide id="27" orient="horz" pos="3962" userDrawn="1">
          <p15:clr>
            <a:srgbClr val="F26B43"/>
          </p15:clr>
        </p15:guide>
        <p15:guide id="28" orient="horz" pos="4322" userDrawn="1">
          <p15:clr>
            <a:srgbClr val="F26B43"/>
          </p15:clr>
        </p15:guide>
        <p15:guide id="29" orient="horz" pos="4683" userDrawn="1">
          <p15:clr>
            <a:srgbClr val="F26B43"/>
          </p15:clr>
        </p15:guide>
        <p15:guide id="30" orient="horz" pos="5043" userDrawn="1">
          <p15:clr>
            <a:srgbClr val="F26B43"/>
          </p15:clr>
        </p15:guide>
        <p15:guide id="31" orient="horz" pos="5404" userDrawn="1">
          <p15:clr>
            <a:srgbClr val="F26B43"/>
          </p15:clr>
        </p15:guide>
        <p15:guide id="32" orient="horz" pos="5764" userDrawn="1">
          <p15:clr>
            <a:srgbClr val="F26B43"/>
          </p15:clr>
        </p15:guide>
        <p15:guide id="33" orient="horz" pos="6125" userDrawn="1">
          <p15:clr>
            <a:srgbClr val="F26B43"/>
          </p15:clr>
        </p15:guide>
        <p15:guide id="34" pos="5399" userDrawn="1">
          <p15:clr>
            <a:srgbClr val="F26B43"/>
          </p15:clr>
        </p15:guide>
        <p15:guide id="35" pos="5039" userDrawn="1">
          <p15:clr>
            <a:srgbClr val="F26B43"/>
          </p15:clr>
        </p15:guide>
        <p15:guide id="36" pos="4678" userDrawn="1">
          <p15:clr>
            <a:srgbClr val="F26B43"/>
          </p15:clr>
        </p15:guide>
        <p15:guide id="37" pos="4318" userDrawn="1">
          <p15:clr>
            <a:srgbClr val="F26B43"/>
          </p15:clr>
        </p15:guide>
        <p15:guide id="38" pos="3957" userDrawn="1">
          <p15:clr>
            <a:srgbClr val="F26B43"/>
          </p15:clr>
        </p15:guide>
        <p15:guide id="39" pos="3597" userDrawn="1">
          <p15:clr>
            <a:srgbClr val="F26B43"/>
          </p15:clr>
        </p15:guide>
        <p15:guide id="40" pos="3236" userDrawn="1">
          <p15:clr>
            <a:srgbClr val="F26B43"/>
          </p15:clr>
        </p15:guide>
        <p15:guide id="41" pos="2875" userDrawn="1">
          <p15:clr>
            <a:srgbClr val="F26B43"/>
          </p15:clr>
        </p15:guide>
        <p15:guide id="42" pos="2515" userDrawn="1">
          <p15:clr>
            <a:srgbClr val="F26B43"/>
          </p15:clr>
        </p15:guide>
        <p15:guide id="43" pos="2154" userDrawn="1">
          <p15:clr>
            <a:srgbClr val="F26B43"/>
          </p15:clr>
        </p15:guide>
        <p15:guide id="44" pos="1794" userDrawn="1">
          <p15:clr>
            <a:srgbClr val="F26B43"/>
          </p15:clr>
        </p15:guide>
        <p15:guide id="45" pos="1433" userDrawn="1">
          <p15:clr>
            <a:srgbClr val="F26B43"/>
          </p15:clr>
        </p15:guide>
        <p15:guide id="46" pos="1073" userDrawn="1">
          <p15:clr>
            <a:srgbClr val="F26B43"/>
          </p15:clr>
        </p15:guide>
        <p15:guide id="47" pos="712" userDrawn="1">
          <p15:clr>
            <a:srgbClr val="F26B43"/>
          </p15:clr>
        </p15:guide>
        <p15:guide id="48" pos="3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4A57F33-E45D-2545-860F-417FD734670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048" y="0"/>
            <a:ext cx="18273903" cy="10288588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896F11D-042E-1445-86CA-7FC80EE6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138238"/>
            <a:ext cx="11447463" cy="11445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B8B7A7-0ED7-9148-96E9-810F96D18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416951" y="9723438"/>
            <a:ext cx="864000" cy="547687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r">
              <a:defRPr sz="2100" baseline="0">
                <a:solidFill>
                  <a:schemeClr val="bg1"/>
                </a:solidFill>
              </a:defRPr>
            </a:lvl1pPr>
          </a:lstStyle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749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p:hf sldNum="0" hdr="0"/>
  <p:txStyles>
    <p:titleStyle>
      <a:lvl1pPr algn="l" defTabSz="1371600" rtl="0" eaLnBrk="1" latinLnBrk="0" hangingPunct="1">
        <a:lnSpc>
          <a:spcPts val="44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ts val="3200"/>
        </a:lnSpc>
        <a:spcBef>
          <a:spcPts val="1500"/>
        </a:spcBef>
        <a:spcAft>
          <a:spcPts val="1000"/>
        </a:spcAft>
        <a:buFont typeface="Arial" panose="020B0604020202020204" pitchFamily="34" charset="0"/>
        <a:buNone/>
        <a:defRPr sz="2100" b="1" i="0" kern="1200" cap="all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0" i="0" kern="1200" baseline="0">
          <a:solidFill>
            <a:schemeClr val="tx2"/>
          </a:solidFill>
          <a:latin typeface="Barlow Medium" pitchFamily="2" charset="77"/>
          <a:ea typeface="+mn-ea"/>
          <a:cs typeface="+mn-cs"/>
        </a:defRPr>
      </a:lvl3pPr>
      <a:lvl4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0">
          <p15:clr>
            <a:srgbClr val="F26B43"/>
          </p15:clr>
        </p15:guide>
        <p15:guide id="2" orient="horz" pos="3240">
          <p15:clr>
            <a:srgbClr val="F26B43"/>
          </p15:clr>
        </p15:guide>
        <p15:guide id="3" pos="6121">
          <p15:clr>
            <a:srgbClr val="F26B43"/>
          </p15:clr>
        </p15:guide>
        <p15:guide id="4" pos="6481">
          <p15:clr>
            <a:srgbClr val="F26B43"/>
          </p15:clr>
        </p15:guide>
        <p15:guide id="5" pos="6842">
          <p15:clr>
            <a:srgbClr val="F26B43"/>
          </p15:clr>
        </p15:guide>
        <p15:guide id="6" pos="7202">
          <p15:clr>
            <a:srgbClr val="F26B43"/>
          </p15:clr>
        </p15:guide>
        <p15:guide id="7" pos="7563">
          <p15:clr>
            <a:srgbClr val="F26B43"/>
          </p15:clr>
        </p15:guide>
        <p15:guide id="8" pos="7923">
          <p15:clr>
            <a:srgbClr val="F26B43"/>
          </p15:clr>
        </p15:guide>
        <p15:guide id="9" pos="8284">
          <p15:clr>
            <a:srgbClr val="F26B43"/>
          </p15:clr>
        </p15:guide>
        <p15:guide id="10" pos="8645">
          <p15:clr>
            <a:srgbClr val="F26B43"/>
          </p15:clr>
        </p15:guide>
        <p15:guide id="11" pos="9005">
          <p15:clr>
            <a:srgbClr val="F26B43"/>
          </p15:clr>
        </p15:guide>
        <p15:guide id="12" pos="9366">
          <p15:clr>
            <a:srgbClr val="F26B43"/>
          </p15:clr>
        </p15:guide>
        <p15:guide id="13" pos="9726">
          <p15:clr>
            <a:srgbClr val="F26B43"/>
          </p15:clr>
        </p15:guide>
        <p15:guide id="14" pos="10087">
          <p15:clr>
            <a:srgbClr val="F26B43"/>
          </p15:clr>
        </p15:guide>
        <p15:guide id="15" pos="10447">
          <p15:clr>
            <a:srgbClr val="F26B43"/>
          </p15:clr>
        </p15:guide>
        <p15:guide id="16" pos="10808">
          <p15:clr>
            <a:srgbClr val="F26B43"/>
          </p15:clr>
        </p15:guide>
        <p15:guide id="17" pos="11169">
          <p15:clr>
            <a:srgbClr val="F26B43"/>
          </p15:clr>
        </p15:guide>
        <p15:guide id="18" orient="horz" pos="2880">
          <p15:clr>
            <a:srgbClr val="F26B43"/>
          </p15:clr>
        </p15:guide>
        <p15:guide id="19" orient="horz" pos="2519">
          <p15:clr>
            <a:srgbClr val="F26B43"/>
          </p15:clr>
        </p15:guide>
        <p15:guide id="20" orient="horz" pos="2159">
          <p15:clr>
            <a:srgbClr val="F26B43"/>
          </p15:clr>
        </p15:guide>
        <p15:guide id="21" orient="horz" pos="1798">
          <p15:clr>
            <a:srgbClr val="F26B43"/>
          </p15:clr>
        </p15:guide>
        <p15:guide id="22" orient="horz" pos="1438">
          <p15:clr>
            <a:srgbClr val="F26B43"/>
          </p15:clr>
        </p15:guide>
        <p15:guide id="23" orient="horz" pos="1077">
          <p15:clr>
            <a:srgbClr val="F26B43"/>
          </p15:clr>
        </p15:guide>
        <p15:guide id="24" orient="horz" pos="717">
          <p15:clr>
            <a:srgbClr val="F26B43"/>
          </p15:clr>
        </p15:guide>
        <p15:guide id="25" orient="horz" pos="356">
          <p15:clr>
            <a:srgbClr val="F26B43"/>
          </p15:clr>
        </p15:guide>
        <p15:guide id="26" orient="horz" pos="3601">
          <p15:clr>
            <a:srgbClr val="F26B43"/>
          </p15:clr>
        </p15:guide>
        <p15:guide id="27" orient="horz" pos="3962">
          <p15:clr>
            <a:srgbClr val="F26B43"/>
          </p15:clr>
        </p15:guide>
        <p15:guide id="28" orient="horz" pos="4322">
          <p15:clr>
            <a:srgbClr val="F26B43"/>
          </p15:clr>
        </p15:guide>
        <p15:guide id="29" orient="horz" pos="4683">
          <p15:clr>
            <a:srgbClr val="F26B43"/>
          </p15:clr>
        </p15:guide>
        <p15:guide id="30" orient="horz" pos="5043">
          <p15:clr>
            <a:srgbClr val="F26B43"/>
          </p15:clr>
        </p15:guide>
        <p15:guide id="31" orient="horz" pos="5404">
          <p15:clr>
            <a:srgbClr val="F26B43"/>
          </p15:clr>
        </p15:guide>
        <p15:guide id="32" orient="horz" pos="5764">
          <p15:clr>
            <a:srgbClr val="F26B43"/>
          </p15:clr>
        </p15:guide>
        <p15:guide id="33" orient="horz" pos="6125">
          <p15:clr>
            <a:srgbClr val="F26B43"/>
          </p15:clr>
        </p15:guide>
        <p15:guide id="34" pos="5399">
          <p15:clr>
            <a:srgbClr val="F26B43"/>
          </p15:clr>
        </p15:guide>
        <p15:guide id="35" pos="5039">
          <p15:clr>
            <a:srgbClr val="F26B43"/>
          </p15:clr>
        </p15:guide>
        <p15:guide id="36" pos="4678">
          <p15:clr>
            <a:srgbClr val="F26B43"/>
          </p15:clr>
        </p15:guide>
        <p15:guide id="37" pos="4318">
          <p15:clr>
            <a:srgbClr val="F26B43"/>
          </p15:clr>
        </p15:guide>
        <p15:guide id="38" pos="3957">
          <p15:clr>
            <a:srgbClr val="F26B43"/>
          </p15:clr>
        </p15:guide>
        <p15:guide id="39" pos="3597">
          <p15:clr>
            <a:srgbClr val="F26B43"/>
          </p15:clr>
        </p15:guide>
        <p15:guide id="40" pos="3236">
          <p15:clr>
            <a:srgbClr val="F26B43"/>
          </p15:clr>
        </p15:guide>
        <p15:guide id="41" pos="2875">
          <p15:clr>
            <a:srgbClr val="F26B43"/>
          </p15:clr>
        </p15:guide>
        <p15:guide id="42" pos="2515">
          <p15:clr>
            <a:srgbClr val="F26B43"/>
          </p15:clr>
        </p15:guide>
        <p15:guide id="43" pos="2154">
          <p15:clr>
            <a:srgbClr val="F26B43"/>
          </p15:clr>
        </p15:guide>
        <p15:guide id="44" pos="1794">
          <p15:clr>
            <a:srgbClr val="F26B43"/>
          </p15:clr>
        </p15:guide>
        <p15:guide id="45" pos="1433">
          <p15:clr>
            <a:srgbClr val="F26B43"/>
          </p15:clr>
        </p15:guide>
        <p15:guide id="46" pos="1073">
          <p15:clr>
            <a:srgbClr val="F26B43"/>
          </p15:clr>
        </p15:guide>
        <p15:guide id="47" pos="712">
          <p15:clr>
            <a:srgbClr val="F26B43"/>
          </p15:clr>
        </p15:guide>
        <p15:guide id="48" pos="35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896F11D-042E-1445-86CA-7FC80EE6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138238"/>
            <a:ext cx="11447463" cy="11445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B8B7A7-0ED7-9148-96E9-810F96D18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416951" y="9723438"/>
            <a:ext cx="864000" cy="547687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r">
              <a:defRPr sz="2100" baseline="0">
                <a:solidFill>
                  <a:schemeClr val="bg1"/>
                </a:solidFill>
              </a:defRPr>
            </a:lvl1pPr>
          </a:lstStyle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50A2292-2C78-F244-87A3-141A6017271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90" y="0"/>
            <a:ext cx="18283420" cy="1028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12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</p:sldLayoutIdLst>
  <p:hf sldNum="0" hdr="0"/>
  <p:txStyles>
    <p:titleStyle>
      <a:lvl1pPr algn="l" defTabSz="1371600" rtl="0" eaLnBrk="1" latinLnBrk="0" hangingPunct="1">
        <a:lnSpc>
          <a:spcPts val="44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ts val="3200"/>
        </a:lnSpc>
        <a:spcBef>
          <a:spcPts val="1500"/>
        </a:spcBef>
        <a:spcAft>
          <a:spcPts val="1000"/>
        </a:spcAft>
        <a:buFont typeface="Arial" panose="020B0604020202020204" pitchFamily="34" charset="0"/>
        <a:buNone/>
        <a:defRPr sz="2100" b="1" i="0" kern="1200" cap="all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0" i="0" kern="1200" baseline="0">
          <a:solidFill>
            <a:schemeClr val="tx2"/>
          </a:solidFill>
          <a:latin typeface="Barlow Medium" pitchFamily="2" charset="77"/>
          <a:ea typeface="+mn-ea"/>
          <a:cs typeface="+mn-cs"/>
        </a:defRPr>
      </a:lvl3pPr>
      <a:lvl4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0">
          <p15:clr>
            <a:srgbClr val="F26B43"/>
          </p15:clr>
        </p15:guide>
        <p15:guide id="2" orient="horz" pos="3240">
          <p15:clr>
            <a:srgbClr val="F26B43"/>
          </p15:clr>
        </p15:guide>
        <p15:guide id="3" pos="6121">
          <p15:clr>
            <a:srgbClr val="F26B43"/>
          </p15:clr>
        </p15:guide>
        <p15:guide id="4" pos="6481">
          <p15:clr>
            <a:srgbClr val="F26B43"/>
          </p15:clr>
        </p15:guide>
        <p15:guide id="5" pos="6842">
          <p15:clr>
            <a:srgbClr val="F26B43"/>
          </p15:clr>
        </p15:guide>
        <p15:guide id="6" pos="7202">
          <p15:clr>
            <a:srgbClr val="F26B43"/>
          </p15:clr>
        </p15:guide>
        <p15:guide id="7" pos="7563">
          <p15:clr>
            <a:srgbClr val="F26B43"/>
          </p15:clr>
        </p15:guide>
        <p15:guide id="8" pos="7923">
          <p15:clr>
            <a:srgbClr val="F26B43"/>
          </p15:clr>
        </p15:guide>
        <p15:guide id="9" pos="8284">
          <p15:clr>
            <a:srgbClr val="F26B43"/>
          </p15:clr>
        </p15:guide>
        <p15:guide id="10" pos="8645">
          <p15:clr>
            <a:srgbClr val="F26B43"/>
          </p15:clr>
        </p15:guide>
        <p15:guide id="11" pos="9005">
          <p15:clr>
            <a:srgbClr val="F26B43"/>
          </p15:clr>
        </p15:guide>
        <p15:guide id="12" pos="9366">
          <p15:clr>
            <a:srgbClr val="F26B43"/>
          </p15:clr>
        </p15:guide>
        <p15:guide id="13" pos="9726">
          <p15:clr>
            <a:srgbClr val="F26B43"/>
          </p15:clr>
        </p15:guide>
        <p15:guide id="14" pos="10087">
          <p15:clr>
            <a:srgbClr val="F26B43"/>
          </p15:clr>
        </p15:guide>
        <p15:guide id="15" pos="10447">
          <p15:clr>
            <a:srgbClr val="F26B43"/>
          </p15:clr>
        </p15:guide>
        <p15:guide id="16" pos="10808">
          <p15:clr>
            <a:srgbClr val="F26B43"/>
          </p15:clr>
        </p15:guide>
        <p15:guide id="17" pos="11169">
          <p15:clr>
            <a:srgbClr val="F26B43"/>
          </p15:clr>
        </p15:guide>
        <p15:guide id="18" orient="horz" pos="2880">
          <p15:clr>
            <a:srgbClr val="F26B43"/>
          </p15:clr>
        </p15:guide>
        <p15:guide id="19" orient="horz" pos="2519">
          <p15:clr>
            <a:srgbClr val="F26B43"/>
          </p15:clr>
        </p15:guide>
        <p15:guide id="20" orient="horz" pos="2159">
          <p15:clr>
            <a:srgbClr val="F26B43"/>
          </p15:clr>
        </p15:guide>
        <p15:guide id="21" orient="horz" pos="1798">
          <p15:clr>
            <a:srgbClr val="F26B43"/>
          </p15:clr>
        </p15:guide>
        <p15:guide id="22" orient="horz" pos="1438">
          <p15:clr>
            <a:srgbClr val="F26B43"/>
          </p15:clr>
        </p15:guide>
        <p15:guide id="23" orient="horz" pos="1077">
          <p15:clr>
            <a:srgbClr val="F26B43"/>
          </p15:clr>
        </p15:guide>
        <p15:guide id="24" orient="horz" pos="717">
          <p15:clr>
            <a:srgbClr val="F26B43"/>
          </p15:clr>
        </p15:guide>
        <p15:guide id="25" orient="horz" pos="356">
          <p15:clr>
            <a:srgbClr val="F26B43"/>
          </p15:clr>
        </p15:guide>
        <p15:guide id="26" orient="horz" pos="3601">
          <p15:clr>
            <a:srgbClr val="F26B43"/>
          </p15:clr>
        </p15:guide>
        <p15:guide id="27" orient="horz" pos="3962">
          <p15:clr>
            <a:srgbClr val="F26B43"/>
          </p15:clr>
        </p15:guide>
        <p15:guide id="28" orient="horz" pos="4322">
          <p15:clr>
            <a:srgbClr val="F26B43"/>
          </p15:clr>
        </p15:guide>
        <p15:guide id="29" orient="horz" pos="4683">
          <p15:clr>
            <a:srgbClr val="F26B43"/>
          </p15:clr>
        </p15:guide>
        <p15:guide id="30" orient="horz" pos="5043">
          <p15:clr>
            <a:srgbClr val="F26B43"/>
          </p15:clr>
        </p15:guide>
        <p15:guide id="31" orient="horz" pos="5404">
          <p15:clr>
            <a:srgbClr val="F26B43"/>
          </p15:clr>
        </p15:guide>
        <p15:guide id="32" orient="horz" pos="5764">
          <p15:clr>
            <a:srgbClr val="F26B43"/>
          </p15:clr>
        </p15:guide>
        <p15:guide id="33" orient="horz" pos="6125">
          <p15:clr>
            <a:srgbClr val="F26B43"/>
          </p15:clr>
        </p15:guide>
        <p15:guide id="34" pos="5399">
          <p15:clr>
            <a:srgbClr val="F26B43"/>
          </p15:clr>
        </p15:guide>
        <p15:guide id="35" pos="5039">
          <p15:clr>
            <a:srgbClr val="F26B43"/>
          </p15:clr>
        </p15:guide>
        <p15:guide id="36" pos="4678">
          <p15:clr>
            <a:srgbClr val="F26B43"/>
          </p15:clr>
        </p15:guide>
        <p15:guide id="37" pos="4318">
          <p15:clr>
            <a:srgbClr val="F26B43"/>
          </p15:clr>
        </p15:guide>
        <p15:guide id="38" pos="3957">
          <p15:clr>
            <a:srgbClr val="F26B43"/>
          </p15:clr>
        </p15:guide>
        <p15:guide id="39" pos="3597">
          <p15:clr>
            <a:srgbClr val="F26B43"/>
          </p15:clr>
        </p15:guide>
        <p15:guide id="40" pos="3236">
          <p15:clr>
            <a:srgbClr val="F26B43"/>
          </p15:clr>
        </p15:guide>
        <p15:guide id="41" pos="2875">
          <p15:clr>
            <a:srgbClr val="F26B43"/>
          </p15:clr>
        </p15:guide>
        <p15:guide id="42" pos="2515">
          <p15:clr>
            <a:srgbClr val="F26B43"/>
          </p15:clr>
        </p15:guide>
        <p15:guide id="43" pos="2154">
          <p15:clr>
            <a:srgbClr val="F26B43"/>
          </p15:clr>
        </p15:guide>
        <p15:guide id="44" pos="1794">
          <p15:clr>
            <a:srgbClr val="F26B43"/>
          </p15:clr>
        </p15:guide>
        <p15:guide id="45" pos="1433">
          <p15:clr>
            <a:srgbClr val="F26B43"/>
          </p15:clr>
        </p15:guide>
        <p15:guide id="46" pos="1073">
          <p15:clr>
            <a:srgbClr val="F26B43"/>
          </p15:clr>
        </p15:guide>
        <p15:guide id="47" pos="712">
          <p15:clr>
            <a:srgbClr val="F26B43"/>
          </p15:clr>
        </p15:guide>
        <p15:guide id="48" pos="35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9E9FD3D6-AFE1-9B47-89E8-A6D7799F706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794"/>
            <a:ext cx="18288000" cy="10287000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896F11D-042E-1445-86CA-7FC80EE6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138238"/>
            <a:ext cx="11447463" cy="11445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B8B7A7-0ED7-9148-96E9-810F96D18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416951" y="9723438"/>
            <a:ext cx="864000" cy="547687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r">
              <a:defRPr sz="2100" baseline="0">
                <a:solidFill>
                  <a:schemeClr val="bg1"/>
                </a:solidFill>
              </a:defRPr>
            </a:lvl1pPr>
          </a:lstStyle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517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hf sldNum="0" hdr="0"/>
  <p:txStyles>
    <p:titleStyle>
      <a:lvl1pPr algn="l" defTabSz="1371600" rtl="0" eaLnBrk="1" latinLnBrk="0" hangingPunct="1">
        <a:lnSpc>
          <a:spcPts val="44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ts val="3200"/>
        </a:lnSpc>
        <a:spcBef>
          <a:spcPts val="1500"/>
        </a:spcBef>
        <a:spcAft>
          <a:spcPts val="1000"/>
        </a:spcAft>
        <a:buFont typeface="Arial" panose="020B0604020202020204" pitchFamily="34" charset="0"/>
        <a:buNone/>
        <a:defRPr sz="2100" b="1" i="0" kern="1200" cap="all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0" i="0" kern="1200" baseline="0">
          <a:solidFill>
            <a:schemeClr val="tx2"/>
          </a:solidFill>
          <a:latin typeface="Barlow Medium" pitchFamily="2" charset="77"/>
          <a:ea typeface="+mn-ea"/>
          <a:cs typeface="+mn-cs"/>
        </a:defRPr>
      </a:lvl3pPr>
      <a:lvl4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0">
          <p15:clr>
            <a:srgbClr val="F26B43"/>
          </p15:clr>
        </p15:guide>
        <p15:guide id="2" orient="horz" pos="3240">
          <p15:clr>
            <a:srgbClr val="F26B43"/>
          </p15:clr>
        </p15:guide>
        <p15:guide id="3" pos="6121">
          <p15:clr>
            <a:srgbClr val="F26B43"/>
          </p15:clr>
        </p15:guide>
        <p15:guide id="4" pos="6481">
          <p15:clr>
            <a:srgbClr val="F26B43"/>
          </p15:clr>
        </p15:guide>
        <p15:guide id="5" pos="6842">
          <p15:clr>
            <a:srgbClr val="F26B43"/>
          </p15:clr>
        </p15:guide>
        <p15:guide id="6" pos="7202">
          <p15:clr>
            <a:srgbClr val="F26B43"/>
          </p15:clr>
        </p15:guide>
        <p15:guide id="7" pos="7563">
          <p15:clr>
            <a:srgbClr val="F26B43"/>
          </p15:clr>
        </p15:guide>
        <p15:guide id="8" pos="7923">
          <p15:clr>
            <a:srgbClr val="F26B43"/>
          </p15:clr>
        </p15:guide>
        <p15:guide id="9" pos="8284">
          <p15:clr>
            <a:srgbClr val="F26B43"/>
          </p15:clr>
        </p15:guide>
        <p15:guide id="10" pos="8645">
          <p15:clr>
            <a:srgbClr val="F26B43"/>
          </p15:clr>
        </p15:guide>
        <p15:guide id="11" pos="9005">
          <p15:clr>
            <a:srgbClr val="F26B43"/>
          </p15:clr>
        </p15:guide>
        <p15:guide id="12" pos="9366">
          <p15:clr>
            <a:srgbClr val="F26B43"/>
          </p15:clr>
        </p15:guide>
        <p15:guide id="13" pos="9726">
          <p15:clr>
            <a:srgbClr val="F26B43"/>
          </p15:clr>
        </p15:guide>
        <p15:guide id="14" pos="10087">
          <p15:clr>
            <a:srgbClr val="F26B43"/>
          </p15:clr>
        </p15:guide>
        <p15:guide id="15" pos="10447">
          <p15:clr>
            <a:srgbClr val="F26B43"/>
          </p15:clr>
        </p15:guide>
        <p15:guide id="16" pos="10808">
          <p15:clr>
            <a:srgbClr val="F26B43"/>
          </p15:clr>
        </p15:guide>
        <p15:guide id="17" pos="11169">
          <p15:clr>
            <a:srgbClr val="F26B43"/>
          </p15:clr>
        </p15:guide>
        <p15:guide id="18" orient="horz" pos="2880">
          <p15:clr>
            <a:srgbClr val="F26B43"/>
          </p15:clr>
        </p15:guide>
        <p15:guide id="19" orient="horz" pos="2519">
          <p15:clr>
            <a:srgbClr val="F26B43"/>
          </p15:clr>
        </p15:guide>
        <p15:guide id="20" orient="horz" pos="2159">
          <p15:clr>
            <a:srgbClr val="F26B43"/>
          </p15:clr>
        </p15:guide>
        <p15:guide id="21" orient="horz" pos="1798">
          <p15:clr>
            <a:srgbClr val="F26B43"/>
          </p15:clr>
        </p15:guide>
        <p15:guide id="22" orient="horz" pos="1438">
          <p15:clr>
            <a:srgbClr val="F26B43"/>
          </p15:clr>
        </p15:guide>
        <p15:guide id="23" orient="horz" pos="1077">
          <p15:clr>
            <a:srgbClr val="F26B43"/>
          </p15:clr>
        </p15:guide>
        <p15:guide id="24" orient="horz" pos="717">
          <p15:clr>
            <a:srgbClr val="F26B43"/>
          </p15:clr>
        </p15:guide>
        <p15:guide id="25" orient="horz" pos="356">
          <p15:clr>
            <a:srgbClr val="F26B43"/>
          </p15:clr>
        </p15:guide>
        <p15:guide id="26" orient="horz" pos="3601">
          <p15:clr>
            <a:srgbClr val="F26B43"/>
          </p15:clr>
        </p15:guide>
        <p15:guide id="27" orient="horz" pos="3962">
          <p15:clr>
            <a:srgbClr val="F26B43"/>
          </p15:clr>
        </p15:guide>
        <p15:guide id="28" orient="horz" pos="4322">
          <p15:clr>
            <a:srgbClr val="F26B43"/>
          </p15:clr>
        </p15:guide>
        <p15:guide id="29" orient="horz" pos="4683">
          <p15:clr>
            <a:srgbClr val="F26B43"/>
          </p15:clr>
        </p15:guide>
        <p15:guide id="30" orient="horz" pos="5043">
          <p15:clr>
            <a:srgbClr val="F26B43"/>
          </p15:clr>
        </p15:guide>
        <p15:guide id="31" orient="horz" pos="5404">
          <p15:clr>
            <a:srgbClr val="F26B43"/>
          </p15:clr>
        </p15:guide>
        <p15:guide id="32" orient="horz" pos="5764">
          <p15:clr>
            <a:srgbClr val="F26B43"/>
          </p15:clr>
        </p15:guide>
        <p15:guide id="33" orient="horz" pos="6125">
          <p15:clr>
            <a:srgbClr val="F26B43"/>
          </p15:clr>
        </p15:guide>
        <p15:guide id="34" pos="5399">
          <p15:clr>
            <a:srgbClr val="F26B43"/>
          </p15:clr>
        </p15:guide>
        <p15:guide id="35" pos="5039">
          <p15:clr>
            <a:srgbClr val="F26B43"/>
          </p15:clr>
        </p15:guide>
        <p15:guide id="36" pos="4678">
          <p15:clr>
            <a:srgbClr val="F26B43"/>
          </p15:clr>
        </p15:guide>
        <p15:guide id="37" pos="4318">
          <p15:clr>
            <a:srgbClr val="F26B43"/>
          </p15:clr>
        </p15:guide>
        <p15:guide id="38" pos="3957">
          <p15:clr>
            <a:srgbClr val="F26B43"/>
          </p15:clr>
        </p15:guide>
        <p15:guide id="39" pos="3597">
          <p15:clr>
            <a:srgbClr val="F26B43"/>
          </p15:clr>
        </p15:guide>
        <p15:guide id="40" pos="3236">
          <p15:clr>
            <a:srgbClr val="F26B43"/>
          </p15:clr>
        </p15:guide>
        <p15:guide id="41" pos="2875">
          <p15:clr>
            <a:srgbClr val="F26B43"/>
          </p15:clr>
        </p15:guide>
        <p15:guide id="42" pos="2515">
          <p15:clr>
            <a:srgbClr val="F26B43"/>
          </p15:clr>
        </p15:guide>
        <p15:guide id="43" pos="2154">
          <p15:clr>
            <a:srgbClr val="F26B43"/>
          </p15:clr>
        </p15:guide>
        <p15:guide id="44" pos="1794">
          <p15:clr>
            <a:srgbClr val="F26B43"/>
          </p15:clr>
        </p15:guide>
        <p15:guide id="45" pos="1433">
          <p15:clr>
            <a:srgbClr val="F26B43"/>
          </p15:clr>
        </p15:guide>
        <p15:guide id="46" pos="1073">
          <p15:clr>
            <a:srgbClr val="F26B43"/>
          </p15:clr>
        </p15:guide>
        <p15:guide id="47" pos="712">
          <p15:clr>
            <a:srgbClr val="F26B43"/>
          </p15:clr>
        </p15:guide>
        <p15:guide id="48" pos="35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3EA8E2E9-AD66-9446-ADD8-BE1D7A63998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290" y="0"/>
            <a:ext cx="18283420" cy="10288588"/>
          </a:xfrm>
          <a:prstGeom prst="rect">
            <a:avLst/>
          </a:prstGeom>
        </p:spPr>
      </p:pic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896F11D-042E-1445-86CA-7FC80EE6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300" y="1138238"/>
            <a:ext cx="11447463" cy="114458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EB8B7A7-0ED7-9148-96E9-810F96D18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416951" y="9723438"/>
            <a:ext cx="864000" cy="547687"/>
          </a:xfrm>
          <a:prstGeom prst="rect">
            <a:avLst/>
          </a:prstGeom>
        </p:spPr>
        <p:txBody>
          <a:bodyPr vert="horz" lIns="0" tIns="0" rIns="0" bIns="0" rtlCol="0" anchor="ctr" anchorCtr="1"/>
          <a:lstStyle>
            <a:lvl1pPr algn="r">
              <a:defRPr sz="2100" baseline="0">
                <a:solidFill>
                  <a:schemeClr val="bg1"/>
                </a:solidFill>
              </a:defRPr>
            </a:lvl1pPr>
          </a:lstStyle>
          <a:p>
            <a:fld id="{B3DB939D-8D79-0F4F-91C0-76B4DC2FC1B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340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hf sldNum="0" hdr="0"/>
  <p:txStyles>
    <p:titleStyle>
      <a:lvl1pPr algn="l" defTabSz="1371600" rtl="0" eaLnBrk="1" latinLnBrk="0" hangingPunct="1">
        <a:lnSpc>
          <a:spcPts val="44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600" rtl="0" eaLnBrk="1" latinLnBrk="0" hangingPunct="1">
        <a:lnSpc>
          <a:spcPts val="3200"/>
        </a:lnSpc>
        <a:spcBef>
          <a:spcPts val="1500"/>
        </a:spcBef>
        <a:spcAft>
          <a:spcPts val="1000"/>
        </a:spcAft>
        <a:buFont typeface="Arial" panose="020B0604020202020204" pitchFamily="34" charset="0"/>
        <a:buNone/>
        <a:defRPr sz="2100" b="1" i="0" kern="1200" cap="all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b="0" i="0" kern="1200" baseline="0">
          <a:solidFill>
            <a:schemeClr val="tx2"/>
          </a:solidFill>
          <a:latin typeface="Barlow Medium" pitchFamily="2" charset="77"/>
          <a:ea typeface="+mn-ea"/>
          <a:cs typeface="+mn-cs"/>
        </a:defRPr>
      </a:lvl3pPr>
      <a:lvl4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1371600" rtl="0" eaLnBrk="1" latinLnBrk="0" hangingPunct="1">
        <a:lnSpc>
          <a:spcPts val="32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defRPr sz="21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0">
          <p15:clr>
            <a:srgbClr val="F26B43"/>
          </p15:clr>
        </p15:guide>
        <p15:guide id="2" orient="horz" pos="3240">
          <p15:clr>
            <a:srgbClr val="F26B43"/>
          </p15:clr>
        </p15:guide>
        <p15:guide id="3" pos="6121">
          <p15:clr>
            <a:srgbClr val="F26B43"/>
          </p15:clr>
        </p15:guide>
        <p15:guide id="4" pos="6481">
          <p15:clr>
            <a:srgbClr val="F26B43"/>
          </p15:clr>
        </p15:guide>
        <p15:guide id="5" pos="6842">
          <p15:clr>
            <a:srgbClr val="F26B43"/>
          </p15:clr>
        </p15:guide>
        <p15:guide id="6" pos="7202">
          <p15:clr>
            <a:srgbClr val="F26B43"/>
          </p15:clr>
        </p15:guide>
        <p15:guide id="7" pos="7563">
          <p15:clr>
            <a:srgbClr val="F26B43"/>
          </p15:clr>
        </p15:guide>
        <p15:guide id="8" pos="7923">
          <p15:clr>
            <a:srgbClr val="F26B43"/>
          </p15:clr>
        </p15:guide>
        <p15:guide id="9" pos="8284">
          <p15:clr>
            <a:srgbClr val="F26B43"/>
          </p15:clr>
        </p15:guide>
        <p15:guide id="10" pos="8645">
          <p15:clr>
            <a:srgbClr val="F26B43"/>
          </p15:clr>
        </p15:guide>
        <p15:guide id="11" pos="9005">
          <p15:clr>
            <a:srgbClr val="F26B43"/>
          </p15:clr>
        </p15:guide>
        <p15:guide id="12" pos="9366">
          <p15:clr>
            <a:srgbClr val="F26B43"/>
          </p15:clr>
        </p15:guide>
        <p15:guide id="13" pos="9726">
          <p15:clr>
            <a:srgbClr val="F26B43"/>
          </p15:clr>
        </p15:guide>
        <p15:guide id="14" pos="10087">
          <p15:clr>
            <a:srgbClr val="F26B43"/>
          </p15:clr>
        </p15:guide>
        <p15:guide id="15" pos="10447">
          <p15:clr>
            <a:srgbClr val="F26B43"/>
          </p15:clr>
        </p15:guide>
        <p15:guide id="16" pos="10808">
          <p15:clr>
            <a:srgbClr val="F26B43"/>
          </p15:clr>
        </p15:guide>
        <p15:guide id="17" pos="11169">
          <p15:clr>
            <a:srgbClr val="F26B43"/>
          </p15:clr>
        </p15:guide>
        <p15:guide id="18" orient="horz" pos="2880">
          <p15:clr>
            <a:srgbClr val="F26B43"/>
          </p15:clr>
        </p15:guide>
        <p15:guide id="19" orient="horz" pos="2519">
          <p15:clr>
            <a:srgbClr val="F26B43"/>
          </p15:clr>
        </p15:guide>
        <p15:guide id="20" orient="horz" pos="2159">
          <p15:clr>
            <a:srgbClr val="F26B43"/>
          </p15:clr>
        </p15:guide>
        <p15:guide id="21" orient="horz" pos="1798">
          <p15:clr>
            <a:srgbClr val="F26B43"/>
          </p15:clr>
        </p15:guide>
        <p15:guide id="22" orient="horz" pos="1438">
          <p15:clr>
            <a:srgbClr val="F26B43"/>
          </p15:clr>
        </p15:guide>
        <p15:guide id="23" orient="horz" pos="1077">
          <p15:clr>
            <a:srgbClr val="F26B43"/>
          </p15:clr>
        </p15:guide>
        <p15:guide id="24" orient="horz" pos="717">
          <p15:clr>
            <a:srgbClr val="F26B43"/>
          </p15:clr>
        </p15:guide>
        <p15:guide id="25" orient="horz" pos="356">
          <p15:clr>
            <a:srgbClr val="F26B43"/>
          </p15:clr>
        </p15:guide>
        <p15:guide id="26" orient="horz" pos="3601">
          <p15:clr>
            <a:srgbClr val="F26B43"/>
          </p15:clr>
        </p15:guide>
        <p15:guide id="27" orient="horz" pos="3962">
          <p15:clr>
            <a:srgbClr val="F26B43"/>
          </p15:clr>
        </p15:guide>
        <p15:guide id="28" orient="horz" pos="4322">
          <p15:clr>
            <a:srgbClr val="F26B43"/>
          </p15:clr>
        </p15:guide>
        <p15:guide id="29" orient="horz" pos="4683">
          <p15:clr>
            <a:srgbClr val="F26B43"/>
          </p15:clr>
        </p15:guide>
        <p15:guide id="30" orient="horz" pos="5043">
          <p15:clr>
            <a:srgbClr val="F26B43"/>
          </p15:clr>
        </p15:guide>
        <p15:guide id="31" orient="horz" pos="5404">
          <p15:clr>
            <a:srgbClr val="F26B43"/>
          </p15:clr>
        </p15:guide>
        <p15:guide id="32" orient="horz" pos="5764">
          <p15:clr>
            <a:srgbClr val="F26B43"/>
          </p15:clr>
        </p15:guide>
        <p15:guide id="33" orient="horz" pos="6125">
          <p15:clr>
            <a:srgbClr val="F26B43"/>
          </p15:clr>
        </p15:guide>
        <p15:guide id="34" pos="5399">
          <p15:clr>
            <a:srgbClr val="F26B43"/>
          </p15:clr>
        </p15:guide>
        <p15:guide id="35" pos="5039">
          <p15:clr>
            <a:srgbClr val="F26B43"/>
          </p15:clr>
        </p15:guide>
        <p15:guide id="36" pos="4678">
          <p15:clr>
            <a:srgbClr val="F26B43"/>
          </p15:clr>
        </p15:guide>
        <p15:guide id="37" pos="4318">
          <p15:clr>
            <a:srgbClr val="F26B43"/>
          </p15:clr>
        </p15:guide>
        <p15:guide id="38" pos="3957">
          <p15:clr>
            <a:srgbClr val="F26B43"/>
          </p15:clr>
        </p15:guide>
        <p15:guide id="39" pos="3597">
          <p15:clr>
            <a:srgbClr val="F26B43"/>
          </p15:clr>
        </p15:guide>
        <p15:guide id="40" pos="3236">
          <p15:clr>
            <a:srgbClr val="F26B43"/>
          </p15:clr>
        </p15:guide>
        <p15:guide id="41" pos="2875">
          <p15:clr>
            <a:srgbClr val="F26B43"/>
          </p15:clr>
        </p15:guide>
        <p15:guide id="42" pos="2515">
          <p15:clr>
            <a:srgbClr val="F26B43"/>
          </p15:clr>
        </p15:guide>
        <p15:guide id="43" pos="2154">
          <p15:clr>
            <a:srgbClr val="F26B43"/>
          </p15:clr>
        </p15:guide>
        <p15:guide id="44" pos="1794">
          <p15:clr>
            <a:srgbClr val="F26B43"/>
          </p15:clr>
        </p15:guide>
        <p15:guide id="45" pos="1433">
          <p15:clr>
            <a:srgbClr val="F26B43"/>
          </p15:clr>
        </p15:guide>
        <p15:guide id="46" pos="1073">
          <p15:clr>
            <a:srgbClr val="F26B43"/>
          </p15:clr>
        </p15:guide>
        <p15:guide id="47" pos="712">
          <p15:clr>
            <a:srgbClr val="F26B43"/>
          </p15:clr>
        </p15:guide>
        <p15:guide id="48" pos="3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1C028-CA28-6C4C-A5D6-5D5ED642F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besonderen Herausforderungen des Wissenstransfers in der Post-Corona-Phase unter Berücksichtigung aktueller  Förderbedingungen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FAAB35C-C297-2C45-B856-823A2E1EE5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Prof. MAXIMILIAN-MAXIMILIA Mustermensch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78619-B892-8842-9470-190117960C7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F2E74FC-88D8-7647-9A8A-F5D42832B5E4}" type="datetime1">
              <a:rPr lang="de-DE" smtClean="0"/>
              <a:t>26.07.2022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0829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9298528-E89E-F34B-BA77-8880A435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8D9052-B36E-184C-9424-A87D986F60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62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BFDB88-03C0-BC4D-890B-59E27A066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921593-FD9E-FE4B-A14A-9D78AFDE7D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B8A684-A595-2442-9285-DF5C7AB10A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254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4B83FA-5867-F743-842D-A7C8E8AF2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Vielen Dank für Ihre Aufmerksamkeit!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5557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TUDAG Farben">
      <a:dk1>
        <a:srgbClr val="000000"/>
      </a:dk1>
      <a:lt1>
        <a:srgbClr val="FFFFFF"/>
      </a:lt1>
      <a:dk2>
        <a:srgbClr val="1B3358"/>
      </a:dk2>
      <a:lt2>
        <a:srgbClr val="F5F5F5"/>
      </a:lt2>
      <a:accent1>
        <a:srgbClr val="C61932"/>
      </a:accent1>
      <a:accent2>
        <a:srgbClr val="D73434"/>
      </a:accent2>
      <a:accent3>
        <a:srgbClr val="007EBD"/>
      </a:accent3>
      <a:accent4>
        <a:srgbClr val="2BA3D5"/>
      </a:accent4>
      <a:accent5>
        <a:srgbClr val="7FA634"/>
      </a:accent5>
      <a:accent6>
        <a:srgbClr val="A8C550"/>
      </a:accent6>
      <a:hlink>
        <a:srgbClr val="436C9D"/>
      </a:hlink>
      <a:folHlink>
        <a:srgbClr val="333333"/>
      </a:folHlink>
    </a:clrScheme>
    <a:fontScheme name="TUDAG Corporate Fonts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UDAG">
  <a:themeElements>
    <a:clrScheme name="TUDAG Farben">
      <a:dk1>
        <a:srgbClr val="000000"/>
      </a:dk1>
      <a:lt1>
        <a:srgbClr val="FFFFFF"/>
      </a:lt1>
      <a:dk2>
        <a:srgbClr val="1B3358"/>
      </a:dk2>
      <a:lt2>
        <a:srgbClr val="F5F5F5"/>
      </a:lt2>
      <a:accent1>
        <a:srgbClr val="C61932"/>
      </a:accent1>
      <a:accent2>
        <a:srgbClr val="D73434"/>
      </a:accent2>
      <a:accent3>
        <a:srgbClr val="007EBD"/>
      </a:accent3>
      <a:accent4>
        <a:srgbClr val="2BA3D5"/>
      </a:accent4>
      <a:accent5>
        <a:srgbClr val="7FA634"/>
      </a:accent5>
      <a:accent6>
        <a:srgbClr val="A8C550"/>
      </a:accent6>
      <a:hlink>
        <a:srgbClr val="436C9D"/>
      </a:hlink>
      <a:folHlink>
        <a:srgbClr val="333333"/>
      </a:folHlink>
    </a:clrScheme>
    <a:fontScheme name="TUDAG Corporate Fonts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ildung">
  <a:themeElements>
    <a:clrScheme name="TUDAG Farben">
      <a:dk1>
        <a:srgbClr val="000000"/>
      </a:dk1>
      <a:lt1>
        <a:srgbClr val="FFFFFF"/>
      </a:lt1>
      <a:dk2>
        <a:srgbClr val="1B3358"/>
      </a:dk2>
      <a:lt2>
        <a:srgbClr val="F5F5F5"/>
      </a:lt2>
      <a:accent1>
        <a:srgbClr val="C61932"/>
      </a:accent1>
      <a:accent2>
        <a:srgbClr val="D73434"/>
      </a:accent2>
      <a:accent3>
        <a:srgbClr val="007EBD"/>
      </a:accent3>
      <a:accent4>
        <a:srgbClr val="2BA3D5"/>
      </a:accent4>
      <a:accent5>
        <a:srgbClr val="7FA634"/>
      </a:accent5>
      <a:accent6>
        <a:srgbClr val="A8C550"/>
      </a:accent6>
      <a:hlink>
        <a:srgbClr val="436C9D"/>
      </a:hlink>
      <a:folHlink>
        <a:srgbClr val="333333"/>
      </a:folHlink>
    </a:clrScheme>
    <a:fontScheme name="TUDAG Corporate Fonts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ansfer">
  <a:themeElements>
    <a:clrScheme name="TUDAG Farben">
      <a:dk1>
        <a:srgbClr val="000000"/>
      </a:dk1>
      <a:lt1>
        <a:srgbClr val="FFFFFF"/>
      </a:lt1>
      <a:dk2>
        <a:srgbClr val="1B3358"/>
      </a:dk2>
      <a:lt2>
        <a:srgbClr val="F5F5F5"/>
      </a:lt2>
      <a:accent1>
        <a:srgbClr val="C61932"/>
      </a:accent1>
      <a:accent2>
        <a:srgbClr val="D73434"/>
      </a:accent2>
      <a:accent3>
        <a:srgbClr val="007EBD"/>
      </a:accent3>
      <a:accent4>
        <a:srgbClr val="2BA3D5"/>
      </a:accent4>
      <a:accent5>
        <a:srgbClr val="7FA634"/>
      </a:accent5>
      <a:accent6>
        <a:srgbClr val="A8C550"/>
      </a:accent6>
      <a:hlink>
        <a:srgbClr val="436C9D"/>
      </a:hlink>
      <a:folHlink>
        <a:srgbClr val="333333"/>
      </a:folHlink>
    </a:clrScheme>
    <a:fontScheme name="TUDAG Corporate Fonts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trepre">
  <a:themeElements>
    <a:clrScheme name="TUDAG Farben">
      <a:dk1>
        <a:srgbClr val="000000"/>
      </a:dk1>
      <a:lt1>
        <a:srgbClr val="FFFFFF"/>
      </a:lt1>
      <a:dk2>
        <a:srgbClr val="1B3358"/>
      </a:dk2>
      <a:lt2>
        <a:srgbClr val="F5F5F5"/>
      </a:lt2>
      <a:accent1>
        <a:srgbClr val="C61932"/>
      </a:accent1>
      <a:accent2>
        <a:srgbClr val="D73434"/>
      </a:accent2>
      <a:accent3>
        <a:srgbClr val="007EBD"/>
      </a:accent3>
      <a:accent4>
        <a:srgbClr val="2BA3D5"/>
      </a:accent4>
      <a:accent5>
        <a:srgbClr val="7FA634"/>
      </a:accent5>
      <a:accent6>
        <a:srgbClr val="A8C550"/>
      </a:accent6>
      <a:hlink>
        <a:srgbClr val="436C9D"/>
      </a:hlink>
      <a:folHlink>
        <a:srgbClr val="333333"/>
      </a:folHlink>
    </a:clrScheme>
    <a:fontScheme name="TUDAG Corporate Fonts">
      <a:majorFont>
        <a:latin typeface="Barlow"/>
        <a:ea typeface=""/>
        <a:cs typeface=""/>
      </a:majorFont>
      <a:minorFont>
        <a:latin typeface="Barl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</Words>
  <Application>Microsoft Office PowerPoint</Application>
  <PresentationFormat>Benutzerdefiniert</PresentationFormat>
  <Paragraphs>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4</vt:i4>
      </vt:variant>
    </vt:vector>
  </HeadingPairs>
  <TitlesOfParts>
    <vt:vector size="13" baseType="lpstr">
      <vt:lpstr>Barlow Medium</vt:lpstr>
      <vt:lpstr>Barlow</vt:lpstr>
      <vt:lpstr>Arial</vt:lpstr>
      <vt:lpstr>Calibri</vt:lpstr>
      <vt:lpstr>Office</vt:lpstr>
      <vt:lpstr>TUDAG</vt:lpstr>
      <vt:lpstr>Bildung</vt:lpstr>
      <vt:lpstr>Transfer</vt:lpstr>
      <vt:lpstr>Entrepre</vt:lpstr>
      <vt:lpstr>Die besonderen Herausforderungen des Wissenstransfers in der Post-Corona-Phase unter Berücksichtigung aktueller  Förderbedingungen</vt:lpstr>
      <vt:lpstr>PowerPoint-Präsentation</vt:lpstr>
      <vt:lpstr>PowerPoint-Präsentation</vt:lpstr>
      <vt:lpstr>Vielen Dank für Ihre Aufmerksamkeit!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 name</dc:creator>
  <cp:lastModifiedBy>Daniel Schmidt</cp:lastModifiedBy>
  <cp:revision>39</cp:revision>
  <dcterms:created xsi:type="dcterms:W3CDTF">2022-07-25T13:53:20Z</dcterms:created>
  <dcterms:modified xsi:type="dcterms:W3CDTF">2022-07-26T01:22:59Z</dcterms:modified>
</cp:coreProperties>
</file>